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5" r:id="rId7"/>
    <p:sldId id="262" r:id="rId8"/>
    <p:sldId id="263" r:id="rId9"/>
    <p:sldId id="264" r:id="rId10"/>
    <p:sldId id="266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466C63F-87DE-4A37-BB49-213270C39E26}" type="doc">
      <dgm:prSet loTypeId="urn:microsoft.com/office/officeart/2008/layout/AlternatingHexagon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809CB6A-06D6-4FC1-9036-E135DC43B682}">
      <dgm:prSet phldrT="[Text]" custT="1">
        <dgm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1. </a:t>
          </a:r>
          <a:r>
            <a:rPr lang="en-US" sz="1600" b="1" dirty="0" err="1" smtClean="0"/>
            <a:t>Dictiona-ries</a:t>
          </a:r>
          <a:endParaRPr lang="en-US" sz="1600" b="1" dirty="0"/>
        </a:p>
      </dgm:t>
    </dgm:pt>
    <dgm:pt modelId="{C38F5F6C-3DE6-4693-BA80-80CBCE0D37C5}" type="parTrans" cxnId="{6C74AB99-DBE3-4E39-AB58-FA24C4ACA527}">
      <dgm:prSet/>
      <dgm:spPr/>
      <dgm:t>
        <a:bodyPr/>
        <a:lstStyle/>
        <a:p>
          <a:endParaRPr lang="en-US"/>
        </a:p>
      </dgm:t>
    </dgm:pt>
    <dgm:pt modelId="{1C8E4088-E463-437C-8247-C06F04D3E7D7}" type="sibTrans" cxnId="{6C74AB99-DBE3-4E39-AB58-FA24C4ACA527}">
      <dgm:prSet/>
      <dgm:spPr/>
      <dgm:t>
        <a:bodyPr/>
        <a:lstStyle/>
        <a:p>
          <a:endParaRPr lang="en-US"/>
        </a:p>
      </dgm:t>
    </dgm:pt>
    <dgm:pt modelId="{89E6BE33-709E-48C2-A489-6AB4B0EA7649}">
      <dgm:prSet phldrT="[Text]"/>
      <dgm:spPr/>
      <dgm:t>
        <a:bodyPr/>
        <a:lstStyle/>
        <a:p>
          <a:r>
            <a:rPr lang="en-US" dirty="0" smtClean="0"/>
            <a:t>Wordreference.com</a:t>
          </a:r>
          <a:endParaRPr lang="en-US" dirty="0"/>
        </a:p>
      </dgm:t>
    </dgm:pt>
    <dgm:pt modelId="{D4439D3F-4DA9-42E1-9AC0-004B79BD76D1}" type="parTrans" cxnId="{DE9A63C8-07B4-4A35-B8BB-3377F029DFB4}">
      <dgm:prSet/>
      <dgm:spPr/>
      <dgm:t>
        <a:bodyPr/>
        <a:lstStyle/>
        <a:p>
          <a:endParaRPr lang="en-US"/>
        </a:p>
      </dgm:t>
    </dgm:pt>
    <dgm:pt modelId="{D75E4929-941C-4551-BA7A-ADD37190C8F4}" type="sibTrans" cxnId="{DE9A63C8-07B4-4A35-B8BB-3377F029DFB4}">
      <dgm:prSet/>
      <dgm:spPr/>
      <dgm:t>
        <a:bodyPr/>
        <a:lstStyle/>
        <a:p>
          <a:endParaRPr lang="en-US"/>
        </a:p>
      </dgm:t>
    </dgm:pt>
    <dgm:pt modelId="{ED9EA731-173A-48EA-91A0-2E1A7E7412DE}">
      <dgm:prSet phldrT="[Text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800" b="1" dirty="0" smtClean="0"/>
            <a:t>2. Google News</a:t>
          </a:r>
          <a:endParaRPr lang="en-US" sz="1800" b="1" dirty="0"/>
        </a:p>
      </dgm:t>
    </dgm:pt>
    <dgm:pt modelId="{EC3C41FC-5B34-4092-ABF7-FFFCDB20FED4}" type="parTrans" cxnId="{88793A20-FB95-4952-AE44-52E0C90925F0}">
      <dgm:prSet/>
      <dgm:spPr/>
      <dgm:t>
        <a:bodyPr/>
        <a:lstStyle/>
        <a:p>
          <a:endParaRPr lang="en-US"/>
        </a:p>
      </dgm:t>
    </dgm:pt>
    <dgm:pt modelId="{FC236C07-8DD4-43BF-BF16-BF8B84E2F1E0}" type="sibTrans" cxnId="{88793A20-FB95-4952-AE44-52E0C90925F0}">
      <dgm:prSet/>
      <dgm:spPr/>
      <dgm:t>
        <a:bodyPr/>
        <a:lstStyle/>
        <a:p>
          <a:endParaRPr lang="en-US"/>
        </a:p>
      </dgm:t>
    </dgm:pt>
    <dgm:pt modelId="{02A7575F-FA46-48F9-B98B-F5406C20A0CF}">
      <dgm:prSet phldrT="[Text]"/>
      <dgm:spPr/>
      <dgm:t>
        <a:bodyPr/>
        <a:lstStyle/>
        <a:p>
          <a:r>
            <a:rPr lang="en-US" dirty="0" smtClean="0"/>
            <a:t>Collocations</a:t>
          </a:r>
          <a:endParaRPr lang="en-US" dirty="0"/>
        </a:p>
      </dgm:t>
    </dgm:pt>
    <dgm:pt modelId="{BF36EE1C-E6FA-46B4-AEB9-827E42F27FD8}" type="parTrans" cxnId="{115F3743-7F0F-4273-A331-29259507B315}">
      <dgm:prSet/>
      <dgm:spPr/>
      <dgm:t>
        <a:bodyPr/>
        <a:lstStyle/>
        <a:p>
          <a:endParaRPr lang="en-US"/>
        </a:p>
      </dgm:t>
    </dgm:pt>
    <dgm:pt modelId="{43896D75-EB77-435F-A8DE-ED4BECD05994}" type="sibTrans" cxnId="{115F3743-7F0F-4273-A331-29259507B315}">
      <dgm:prSet/>
      <dgm:spPr/>
      <dgm:t>
        <a:bodyPr/>
        <a:lstStyle/>
        <a:p>
          <a:endParaRPr lang="en-US"/>
        </a:p>
      </dgm:t>
    </dgm:pt>
    <dgm:pt modelId="{27BCC025-690D-4AED-B3CE-0FA504A1BD79}">
      <dgm:prSet phldrT="[Text]" custT="1">
        <dgm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2000" b="1" dirty="0" smtClean="0"/>
            <a:t>3. </a:t>
          </a:r>
          <a:r>
            <a:rPr lang="en-US" sz="2000" b="1" dirty="0" err="1" smtClean="0"/>
            <a:t>Zotero</a:t>
          </a:r>
          <a:endParaRPr lang="en-US" sz="1400" b="1" dirty="0"/>
        </a:p>
      </dgm:t>
    </dgm:pt>
    <dgm:pt modelId="{0146C5FD-3212-4046-AB5B-A791DAEF40BD}" type="parTrans" cxnId="{84B24B0A-568F-4F72-9D54-89442C020DBD}">
      <dgm:prSet/>
      <dgm:spPr/>
      <dgm:t>
        <a:bodyPr/>
        <a:lstStyle/>
        <a:p>
          <a:endParaRPr lang="en-US"/>
        </a:p>
      </dgm:t>
    </dgm:pt>
    <dgm:pt modelId="{494FC429-1027-489D-8967-5447D6CBB7F7}" type="sibTrans" cxnId="{84B24B0A-568F-4F72-9D54-89442C020DBD}">
      <dgm:prSet/>
      <dgm:spPr/>
      <dgm:t>
        <a:bodyPr/>
        <a:lstStyle/>
        <a:p>
          <a:endParaRPr lang="en-US"/>
        </a:p>
      </dgm:t>
    </dgm:pt>
    <dgm:pt modelId="{0EEB4A31-EEF3-4CF3-9FB6-DC6FF70ADD89}">
      <dgm:prSet phldrT="[Text]"/>
      <dgm:spPr/>
      <dgm:t>
        <a:bodyPr/>
        <a:lstStyle/>
        <a:p>
          <a:r>
            <a:rPr lang="en-US" dirty="0" smtClean="0"/>
            <a:t>Citation manager</a:t>
          </a:r>
          <a:endParaRPr lang="en-US" dirty="0"/>
        </a:p>
      </dgm:t>
    </dgm:pt>
    <dgm:pt modelId="{EE2D314C-5B61-4089-8959-69B89316AD8E}" type="parTrans" cxnId="{6AE334F0-62F8-4193-A8CC-A103C0F9F110}">
      <dgm:prSet/>
      <dgm:spPr/>
      <dgm:t>
        <a:bodyPr/>
        <a:lstStyle/>
        <a:p>
          <a:endParaRPr lang="en-US"/>
        </a:p>
      </dgm:t>
    </dgm:pt>
    <dgm:pt modelId="{470453DC-4FFA-4404-AEC8-E50B485AB180}" type="sibTrans" cxnId="{6AE334F0-62F8-4193-A8CC-A103C0F9F110}">
      <dgm:prSet/>
      <dgm:spPr/>
      <dgm:t>
        <a:bodyPr/>
        <a:lstStyle/>
        <a:p>
          <a:endParaRPr lang="en-US"/>
        </a:p>
      </dgm:t>
    </dgm:pt>
    <dgm:pt modelId="{74F15005-133F-4312-BB74-5934A7AE0258}">
      <dgm:prSet phldrT="[Text]"/>
      <dgm:spPr/>
      <dgm:t>
        <a:bodyPr/>
        <a:lstStyle/>
        <a:p>
          <a:r>
            <a:rPr lang="en-US" dirty="0" smtClean="0"/>
            <a:t>Merriam Webster’s Learner</a:t>
          </a:r>
          <a:endParaRPr lang="en-US" dirty="0"/>
        </a:p>
      </dgm:t>
    </dgm:pt>
    <dgm:pt modelId="{35D4C289-33F0-4244-B5B2-887A69E00DD9}" type="parTrans" cxnId="{0A691364-BA3A-41BD-93C4-3FB4AC95AF89}">
      <dgm:prSet/>
      <dgm:spPr/>
      <dgm:t>
        <a:bodyPr/>
        <a:lstStyle/>
        <a:p>
          <a:endParaRPr lang="en-US"/>
        </a:p>
      </dgm:t>
    </dgm:pt>
    <dgm:pt modelId="{436A13FA-4038-464C-9806-346DFD92668A}" type="sibTrans" cxnId="{0A691364-BA3A-41BD-93C4-3FB4AC95AF89}">
      <dgm:prSet/>
      <dgm:spPr/>
      <dgm:t>
        <a:bodyPr/>
        <a:lstStyle/>
        <a:p>
          <a:endParaRPr lang="en-US"/>
        </a:p>
      </dgm:t>
    </dgm:pt>
    <dgm:pt modelId="{31A9B5F3-567B-44FD-BCA3-50FDDD29CBE1}">
      <dgm:prSet phldrT="[Text]"/>
      <dgm:spPr/>
      <dgm:t>
        <a:bodyPr/>
        <a:lstStyle/>
        <a:p>
          <a:r>
            <a:rPr lang="en-US" dirty="0" smtClean="0"/>
            <a:t>Oxford Learner’s</a:t>
          </a:r>
          <a:endParaRPr lang="en-US" dirty="0"/>
        </a:p>
      </dgm:t>
    </dgm:pt>
    <dgm:pt modelId="{D371C209-02C6-4A87-9C4D-DDB54B38D9D0}" type="parTrans" cxnId="{151AFB7A-CE6D-4E17-BAF2-5F94CCF69055}">
      <dgm:prSet/>
      <dgm:spPr/>
      <dgm:t>
        <a:bodyPr/>
        <a:lstStyle/>
        <a:p>
          <a:endParaRPr lang="en-US"/>
        </a:p>
      </dgm:t>
    </dgm:pt>
    <dgm:pt modelId="{C0C4A238-C159-4FB6-AFFE-EC1FFA58A2CC}" type="sibTrans" cxnId="{151AFB7A-CE6D-4E17-BAF2-5F94CCF69055}">
      <dgm:prSet/>
      <dgm:spPr/>
      <dgm:t>
        <a:bodyPr/>
        <a:lstStyle/>
        <a:p>
          <a:endParaRPr lang="en-US"/>
        </a:p>
      </dgm:t>
    </dgm:pt>
    <dgm:pt modelId="{AC1928EE-44D6-4133-B5CD-C27C6AD9CE06}">
      <dgm:prSet phldrT="[Text]"/>
      <dgm:spPr/>
      <dgm:t>
        <a:bodyPr/>
        <a:lstStyle/>
        <a:p>
          <a:r>
            <a:rPr lang="en-US" dirty="0" smtClean="0"/>
            <a:t>Idioms</a:t>
          </a:r>
          <a:endParaRPr lang="en-US" dirty="0"/>
        </a:p>
      </dgm:t>
    </dgm:pt>
    <dgm:pt modelId="{5BD9AA34-B98F-4B9C-9F2A-4D1D82050DC3}" type="parTrans" cxnId="{1473ED31-A3F6-4B63-B88B-F63F9AEB04A0}">
      <dgm:prSet/>
      <dgm:spPr/>
      <dgm:t>
        <a:bodyPr/>
        <a:lstStyle/>
        <a:p>
          <a:endParaRPr lang="en-US"/>
        </a:p>
      </dgm:t>
    </dgm:pt>
    <dgm:pt modelId="{68048C5E-7A54-46A2-BB1B-847E3FDFBBAB}" type="sibTrans" cxnId="{1473ED31-A3F6-4B63-B88B-F63F9AEB04A0}">
      <dgm:prSet/>
      <dgm:spPr/>
      <dgm:t>
        <a:bodyPr/>
        <a:lstStyle/>
        <a:p>
          <a:endParaRPr lang="en-US"/>
        </a:p>
      </dgm:t>
    </dgm:pt>
    <dgm:pt modelId="{A0227DCB-2732-4CD5-AB2E-C97AB12A4611}">
      <dgm:prSet phldrT="[Text]"/>
      <dgm:spPr/>
      <dgm:t>
        <a:bodyPr/>
        <a:lstStyle/>
        <a:p>
          <a:r>
            <a:rPr lang="en-US" dirty="0" smtClean="0"/>
            <a:t>Frequency index</a:t>
          </a:r>
          <a:endParaRPr lang="en-US" dirty="0"/>
        </a:p>
      </dgm:t>
    </dgm:pt>
    <dgm:pt modelId="{4606719E-A023-4C38-8AFA-D290B86D06B3}" type="parTrans" cxnId="{6CEAFC47-130B-4C78-A09B-8EEFD84DB2C3}">
      <dgm:prSet/>
      <dgm:spPr/>
      <dgm:t>
        <a:bodyPr/>
        <a:lstStyle/>
        <a:p>
          <a:endParaRPr lang="en-US"/>
        </a:p>
      </dgm:t>
    </dgm:pt>
    <dgm:pt modelId="{5FCAB8CE-048D-4CA3-A55B-79D9D92DED94}" type="sibTrans" cxnId="{6CEAFC47-130B-4C78-A09B-8EEFD84DB2C3}">
      <dgm:prSet/>
      <dgm:spPr/>
      <dgm:t>
        <a:bodyPr/>
        <a:lstStyle/>
        <a:p>
          <a:endParaRPr lang="en-US"/>
        </a:p>
      </dgm:t>
    </dgm:pt>
    <dgm:pt modelId="{20A05C1D-6AC1-421F-8EB8-81533A502060}">
      <dgm:prSet phldrT="[Text]" custT="1">
        <dgm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en-US" sz="1600" b="1" dirty="0" smtClean="0"/>
            <a:t>4. ESL Websites</a:t>
          </a:r>
          <a:endParaRPr lang="en-US" sz="1600" b="1" dirty="0"/>
        </a:p>
      </dgm:t>
    </dgm:pt>
    <dgm:pt modelId="{CA8B7B62-0EF7-4399-B494-A44ECCC7A2F3}" type="parTrans" cxnId="{6B7CA819-F9E2-4EFF-B20F-2DE567793E5D}">
      <dgm:prSet/>
      <dgm:spPr/>
      <dgm:t>
        <a:bodyPr/>
        <a:lstStyle/>
        <a:p>
          <a:endParaRPr lang="en-US"/>
        </a:p>
      </dgm:t>
    </dgm:pt>
    <dgm:pt modelId="{A8A69844-E117-429F-A859-398D84A12642}" type="sibTrans" cxnId="{6B7CA819-F9E2-4EFF-B20F-2DE567793E5D}">
      <dgm:prSet/>
      <dgm:spPr/>
      <dgm:t>
        <a:bodyPr/>
        <a:lstStyle/>
        <a:p>
          <a:endParaRPr lang="en-US"/>
        </a:p>
      </dgm:t>
    </dgm:pt>
    <dgm:pt modelId="{C9FDC2C6-6B57-4661-939E-6E15564AEC71}" type="pres">
      <dgm:prSet presAssocID="{9466C63F-87DE-4A37-BB49-213270C39E26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EA63F154-9398-406A-9FA0-638632089F8B}" type="pres">
      <dgm:prSet presAssocID="{5809CB6A-06D6-4FC1-9036-E135DC43B682}" presName="composite" presStyleCnt="0"/>
      <dgm:spPr/>
    </dgm:pt>
    <dgm:pt modelId="{5D44FF4F-DA32-4516-8BDB-2E6E315F28AE}" type="pres">
      <dgm:prSet presAssocID="{5809CB6A-06D6-4FC1-9036-E135DC43B682}" presName="Parent1" presStyleLbl="node1" presStyleIdx="0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4BAE167-E597-4C1B-B6ED-D6A1B99FC151}" type="pres">
      <dgm:prSet presAssocID="{5809CB6A-06D6-4FC1-9036-E135DC43B682}" presName="Childtext1" presStyleLbl="revTx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A9FE3-32A3-4386-AC99-454803B718E6}" type="pres">
      <dgm:prSet presAssocID="{5809CB6A-06D6-4FC1-9036-E135DC43B682}" presName="BalanceSpacing" presStyleCnt="0"/>
      <dgm:spPr/>
    </dgm:pt>
    <dgm:pt modelId="{7D625443-6F26-4A83-BF91-000205E7E8C2}" type="pres">
      <dgm:prSet presAssocID="{5809CB6A-06D6-4FC1-9036-E135DC43B682}" presName="BalanceSpacing1" presStyleCnt="0"/>
      <dgm:spPr/>
    </dgm:pt>
    <dgm:pt modelId="{8610F2E1-50BE-4AE2-9F24-00E1C95F71DE}" type="pres">
      <dgm:prSet presAssocID="{1C8E4088-E463-437C-8247-C06F04D3E7D7}" presName="Accent1Text" presStyleLbl="node1" presStyleIdx="1" presStyleCnt="8"/>
      <dgm:spPr/>
      <dgm:t>
        <a:bodyPr/>
        <a:lstStyle/>
        <a:p>
          <a:endParaRPr lang="en-US"/>
        </a:p>
      </dgm:t>
    </dgm:pt>
    <dgm:pt modelId="{EDC0ABDB-59C0-4DEF-B4EE-5C8644652868}" type="pres">
      <dgm:prSet presAssocID="{1C8E4088-E463-437C-8247-C06F04D3E7D7}" presName="spaceBetweenRectangles" presStyleCnt="0"/>
      <dgm:spPr/>
    </dgm:pt>
    <dgm:pt modelId="{5F288EEC-8822-4D34-B53B-07070A03554D}" type="pres">
      <dgm:prSet presAssocID="{ED9EA731-173A-48EA-91A0-2E1A7E7412DE}" presName="composite" presStyleCnt="0"/>
      <dgm:spPr/>
    </dgm:pt>
    <dgm:pt modelId="{3E529D40-9326-49D5-A1E1-A12D159362C8}" type="pres">
      <dgm:prSet presAssocID="{ED9EA731-173A-48EA-91A0-2E1A7E7412DE}" presName="Parent1" presStyleLbl="node1" presStyleIdx="2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2AD96B-8C57-40DE-B8E0-173888E6F153}" type="pres">
      <dgm:prSet presAssocID="{ED9EA731-173A-48EA-91A0-2E1A7E7412DE}" presName="Childtext1" presStyleLbl="revTx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0D49EA-5BF7-4807-B6E2-49AE8E2DF4CB}" type="pres">
      <dgm:prSet presAssocID="{ED9EA731-173A-48EA-91A0-2E1A7E7412DE}" presName="BalanceSpacing" presStyleCnt="0"/>
      <dgm:spPr/>
    </dgm:pt>
    <dgm:pt modelId="{CAA1C7E9-0669-46E6-BB71-EFE9DAFED7A7}" type="pres">
      <dgm:prSet presAssocID="{ED9EA731-173A-48EA-91A0-2E1A7E7412DE}" presName="BalanceSpacing1" presStyleCnt="0"/>
      <dgm:spPr/>
    </dgm:pt>
    <dgm:pt modelId="{FF9E9E72-45F5-4942-90F0-C26CF7821BA5}" type="pres">
      <dgm:prSet presAssocID="{FC236C07-8DD4-43BF-BF16-BF8B84E2F1E0}" presName="Accent1Text" presStyleLbl="node1" presStyleIdx="3" presStyleCnt="8"/>
      <dgm:spPr/>
      <dgm:t>
        <a:bodyPr/>
        <a:lstStyle/>
        <a:p>
          <a:endParaRPr lang="en-US"/>
        </a:p>
      </dgm:t>
    </dgm:pt>
    <dgm:pt modelId="{B1431C79-A800-4048-95E9-45991153903E}" type="pres">
      <dgm:prSet presAssocID="{FC236C07-8DD4-43BF-BF16-BF8B84E2F1E0}" presName="spaceBetweenRectangles" presStyleCnt="0"/>
      <dgm:spPr/>
    </dgm:pt>
    <dgm:pt modelId="{3756BE9C-D6E4-450F-904D-1610B20A4DC1}" type="pres">
      <dgm:prSet presAssocID="{27BCC025-690D-4AED-B3CE-0FA504A1BD79}" presName="composite" presStyleCnt="0"/>
      <dgm:spPr/>
    </dgm:pt>
    <dgm:pt modelId="{49C078DE-AF58-42BA-AA7A-5AC12068D8C3}" type="pres">
      <dgm:prSet presAssocID="{27BCC025-690D-4AED-B3CE-0FA504A1BD79}" presName="Parent1" presStyleLbl="node1" presStyleIdx="4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D08212-DB85-4B27-B2A9-207411C1A91B}" type="pres">
      <dgm:prSet presAssocID="{27BCC025-690D-4AED-B3CE-0FA504A1BD79}" presName="Childtext1" presStyleLbl="revTx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027595-985F-46F4-B220-18C21C73E7F3}" type="pres">
      <dgm:prSet presAssocID="{27BCC025-690D-4AED-B3CE-0FA504A1BD79}" presName="BalanceSpacing" presStyleCnt="0"/>
      <dgm:spPr/>
    </dgm:pt>
    <dgm:pt modelId="{1A3F801A-5EB8-44D0-94A6-74BE47C40798}" type="pres">
      <dgm:prSet presAssocID="{27BCC025-690D-4AED-B3CE-0FA504A1BD79}" presName="BalanceSpacing1" presStyleCnt="0"/>
      <dgm:spPr/>
    </dgm:pt>
    <dgm:pt modelId="{0E26719A-C234-47C4-A16E-C05CFEDE10FE}" type="pres">
      <dgm:prSet presAssocID="{494FC429-1027-489D-8967-5447D6CBB7F7}" presName="Accent1Text" presStyleLbl="node1" presStyleIdx="5" presStyleCnt="8"/>
      <dgm:spPr/>
      <dgm:t>
        <a:bodyPr/>
        <a:lstStyle/>
        <a:p>
          <a:endParaRPr lang="en-US"/>
        </a:p>
      </dgm:t>
    </dgm:pt>
    <dgm:pt modelId="{76C8865F-1A64-4588-BCC3-3C657390BCA6}" type="pres">
      <dgm:prSet presAssocID="{494FC429-1027-489D-8967-5447D6CBB7F7}" presName="spaceBetweenRectangles" presStyleCnt="0"/>
      <dgm:spPr/>
    </dgm:pt>
    <dgm:pt modelId="{49874941-D649-48CC-9162-BCB28D8D5EF3}" type="pres">
      <dgm:prSet presAssocID="{20A05C1D-6AC1-421F-8EB8-81533A502060}" presName="composite" presStyleCnt="0"/>
      <dgm:spPr/>
    </dgm:pt>
    <dgm:pt modelId="{BEC0C192-0F41-4123-B369-D663CC7B4BC4}" type="pres">
      <dgm:prSet presAssocID="{20A05C1D-6AC1-421F-8EB8-81533A502060}" presName="Parent1" presStyleLbl="node1" presStyleIdx="6" presStyleCnt="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C25CA5-C0D5-4077-B58A-397F07BCFFB8}" type="pres">
      <dgm:prSet presAssocID="{20A05C1D-6AC1-421F-8EB8-81533A502060}" presName="Childtext1" presStyleLbl="revTx" presStyleIdx="3" presStyleCnt="4">
        <dgm:presLayoutVars>
          <dgm:chMax val="0"/>
          <dgm:chPref val="0"/>
          <dgm:bulletEnabled val="1"/>
        </dgm:presLayoutVars>
      </dgm:prSet>
      <dgm:spPr/>
    </dgm:pt>
    <dgm:pt modelId="{FD667E00-3117-4537-AAC7-6C00103DF591}" type="pres">
      <dgm:prSet presAssocID="{20A05C1D-6AC1-421F-8EB8-81533A502060}" presName="BalanceSpacing" presStyleCnt="0"/>
      <dgm:spPr/>
    </dgm:pt>
    <dgm:pt modelId="{9922B177-D993-49D4-8E46-1C6968C0640B}" type="pres">
      <dgm:prSet presAssocID="{20A05C1D-6AC1-421F-8EB8-81533A502060}" presName="BalanceSpacing1" presStyleCnt="0"/>
      <dgm:spPr/>
    </dgm:pt>
    <dgm:pt modelId="{8D134F66-58AD-4B59-82BD-90E04E8CCF29}" type="pres">
      <dgm:prSet presAssocID="{A8A69844-E117-429F-A859-398D84A12642}" presName="Accent1Text" presStyleLbl="node1" presStyleIdx="7" presStyleCnt="8"/>
      <dgm:spPr/>
      <dgm:t>
        <a:bodyPr/>
        <a:lstStyle/>
        <a:p>
          <a:endParaRPr lang="en-US"/>
        </a:p>
      </dgm:t>
    </dgm:pt>
  </dgm:ptLst>
  <dgm:cxnLst>
    <dgm:cxn modelId="{427E427F-F6E9-4FD6-BB29-5E98652D8620}" type="presOf" srcId="{1C8E4088-E463-437C-8247-C06F04D3E7D7}" destId="{8610F2E1-50BE-4AE2-9F24-00E1C95F71DE}" srcOrd="0" destOrd="0" presId="urn:microsoft.com/office/officeart/2008/layout/AlternatingHexagons"/>
    <dgm:cxn modelId="{CB6DE46C-5E26-47E4-900A-5C49A29C6CC5}" type="presOf" srcId="{27BCC025-690D-4AED-B3CE-0FA504A1BD79}" destId="{49C078DE-AF58-42BA-AA7A-5AC12068D8C3}" srcOrd="0" destOrd="0" presId="urn:microsoft.com/office/officeart/2008/layout/AlternatingHexagons"/>
    <dgm:cxn modelId="{6AE334F0-62F8-4193-A8CC-A103C0F9F110}" srcId="{27BCC025-690D-4AED-B3CE-0FA504A1BD79}" destId="{0EEB4A31-EEF3-4CF3-9FB6-DC6FF70ADD89}" srcOrd="0" destOrd="0" parTransId="{EE2D314C-5B61-4089-8959-69B89316AD8E}" sibTransId="{470453DC-4FFA-4404-AEC8-E50B485AB180}"/>
    <dgm:cxn modelId="{734F3726-BF6A-4BE6-AC87-6B893EF907A0}" type="presOf" srcId="{20A05C1D-6AC1-421F-8EB8-81533A502060}" destId="{BEC0C192-0F41-4123-B369-D663CC7B4BC4}" srcOrd="0" destOrd="0" presId="urn:microsoft.com/office/officeart/2008/layout/AlternatingHexagons"/>
    <dgm:cxn modelId="{BC399118-08A6-41B2-8FF0-A467A27EE631}" type="presOf" srcId="{31A9B5F3-567B-44FD-BCA3-50FDDD29CBE1}" destId="{54BAE167-E597-4C1B-B6ED-D6A1B99FC151}" srcOrd="0" destOrd="2" presId="urn:microsoft.com/office/officeart/2008/layout/AlternatingHexagons"/>
    <dgm:cxn modelId="{0649C5CB-325B-4008-8F65-62CAC7C4FF42}" type="presOf" srcId="{89E6BE33-709E-48C2-A489-6AB4B0EA7649}" destId="{54BAE167-E597-4C1B-B6ED-D6A1B99FC151}" srcOrd="0" destOrd="0" presId="urn:microsoft.com/office/officeart/2008/layout/AlternatingHexagons"/>
    <dgm:cxn modelId="{115F3743-7F0F-4273-A331-29259507B315}" srcId="{ED9EA731-173A-48EA-91A0-2E1A7E7412DE}" destId="{02A7575F-FA46-48F9-B98B-F5406C20A0CF}" srcOrd="0" destOrd="0" parTransId="{BF36EE1C-E6FA-46B4-AEB9-827E42F27FD8}" sibTransId="{43896D75-EB77-435F-A8DE-ED4BECD05994}"/>
    <dgm:cxn modelId="{355B97FD-CDBC-4B5B-B9D1-532FB18DB71A}" type="presOf" srcId="{74F15005-133F-4312-BB74-5934A7AE0258}" destId="{54BAE167-E597-4C1B-B6ED-D6A1B99FC151}" srcOrd="0" destOrd="1" presId="urn:microsoft.com/office/officeart/2008/layout/AlternatingHexagons"/>
    <dgm:cxn modelId="{B7189BCD-FAFD-40FB-A9FB-A0ED2CDA4A36}" type="presOf" srcId="{5809CB6A-06D6-4FC1-9036-E135DC43B682}" destId="{5D44FF4F-DA32-4516-8BDB-2E6E315F28AE}" srcOrd="0" destOrd="0" presId="urn:microsoft.com/office/officeart/2008/layout/AlternatingHexagons"/>
    <dgm:cxn modelId="{14CD2D02-22A9-4838-B6F7-C635C265591A}" type="presOf" srcId="{494FC429-1027-489D-8967-5447D6CBB7F7}" destId="{0E26719A-C234-47C4-A16E-C05CFEDE10FE}" srcOrd="0" destOrd="0" presId="urn:microsoft.com/office/officeart/2008/layout/AlternatingHexagons"/>
    <dgm:cxn modelId="{5EAE5607-D239-42CF-9395-D023B28408AF}" type="presOf" srcId="{FC236C07-8DD4-43BF-BF16-BF8B84E2F1E0}" destId="{FF9E9E72-45F5-4942-90F0-C26CF7821BA5}" srcOrd="0" destOrd="0" presId="urn:microsoft.com/office/officeart/2008/layout/AlternatingHexagons"/>
    <dgm:cxn modelId="{1473ED31-A3F6-4B63-B88B-F63F9AEB04A0}" srcId="{ED9EA731-173A-48EA-91A0-2E1A7E7412DE}" destId="{AC1928EE-44D6-4133-B5CD-C27C6AD9CE06}" srcOrd="1" destOrd="0" parTransId="{5BD9AA34-B98F-4B9C-9F2A-4D1D82050DC3}" sibTransId="{68048C5E-7A54-46A2-BB1B-847E3FDFBBAB}"/>
    <dgm:cxn modelId="{AF4716DF-EC3F-4A69-91D8-E9D263419392}" type="presOf" srcId="{AC1928EE-44D6-4133-B5CD-C27C6AD9CE06}" destId="{DD2AD96B-8C57-40DE-B8E0-173888E6F153}" srcOrd="0" destOrd="1" presId="urn:microsoft.com/office/officeart/2008/layout/AlternatingHexagons"/>
    <dgm:cxn modelId="{802D0D09-CF74-4177-A6CB-B8AB3A3A8684}" type="presOf" srcId="{ED9EA731-173A-48EA-91A0-2E1A7E7412DE}" destId="{3E529D40-9326-49D5-A1E1-A12D159362C8}" srcOrd="0" destOrd="0" presId="urn:microsoft.com/office/officeart/2008/layout/AlternatingHexagons"/>
    <dgm:cxn modelId="{0A691364-BA3A-41BD-93C4-3FB4AC95AF89}" srcId="{5809CB6A-06D6-4FC1-9036-E135DC43B682}" destId="{74F15005-133F-4312-BB74-5934A7AE0258}" srcOrd="1" destOrd="0" parTransId="{35D4C289-33F0-4244-B5B2-887A69E00DD9}" sibTransId="{436A13FA-4038-464C-9806-346DFD92668A}"/>
    <dgm:cxn modelId="{02C0E2D0-5283-481E-9BFF-D4A5C653A2BB}" type="presOf" srcId="{9466C63F-87DE-4A37-BB49-213270C39E26}" destId="{C9FDC2C6-6B57-4661-939E-6E15564AEC71}" srcOrd="0" destOrd="0" presId="urn:microsoft.com/office/officeart/2008/layout/AlternatingHexagons"/>
    <dgm:cxn modelId="{BFBFE4AA-39A6-49C8-87C1-8DC8EC20DCA1}" type="presOf" srcId="{02A7575F-FA46-48F9-B98B-F5406C20A0CF}" destId="{DD2AD96B-8C57-40DE-B8E0-173888E6F153}" srcOrd="0" destOrd="0" presId="urn:microsoft.com/office/officeart/2008/layout/AlternatingHexagons"/>
    <dgm:cxn modelId="{DE9A63C8-07B4-4A35-B8BB-3377F029DFB4}" srcId="{5809CB6A-06D6-4FC1-9036-E135DC43B682}" destId="{89E6BE33-709E-48C2-A489-6AB4B0EA7649}" srcOrd="0" destOrd="0" parTransId="{D4439D3F-4DA9-42E1-9AC0-004B79BD76D1}" sibTransId="{D75E4929-941C-4551-BA7A-ADD37190C8F4}"/>
    <dgm:cxn modelId="{90E7980D-F72B-4E66-BA24-344EB8E8DFFB}" type="presOf" srcId="{A0227DCB-2732-4CD5-AB2E-C97AB12A4611}" destId="{DD2AD96B-8C57-40DE-B8E0-173888E6F153}" srcOrd="0" destOrd="2" presId="urn:microsoft.com/office/officeart/2008/layout/AlternatingHexagons"/>
    <dgm:cxn modelId="{17F6DB81-166D-4149-A1A7-6E922664B0D1}" type="presOf" srcId="{0EEB4A31-EEF3-4CF3-9FB6-DC6FF70ADD89}" destId="{A5D08212-DB85-4B27-B2A9-207411C1A91B}" srcOrd="0" destOrd="0" presId="urn:microsoft.com/office/officeart/2008/layout/AlternatingHexagons"/>
    <dgm:cxn modelId="{6CEAFC47-130B-4C78-A09B-8EEFD84DB2C3}" srcId="{ED9EA731-173A-48EA-91A0-2E1A7E7412DE}" destId="{A0227DCB-2732-4CD5-AB2E-C97AB12A4611}" srcOrd="2" destOrd="0" parTransId="{4606719E-A023-4C38-8AFA-D290B86D06B3}" sibTransId="{5FCAB8CE-048D-4CA3-A55B-79D9D92DED94}"/>
    <dgm:cxn modelId="{6B7CA819-F9E2-4EFF-B20F-2DE567793E5D}" srcId="{9466C63F-87DE-4A37-BB49-213270C39E26}" destId="{20A05C1D-6AC1-421F-8EB8-81533A502060}" srcOrd="3" destOrd="0" parTransId="{CA8B7B62-0EF7-4399-B494-A44ECCC7A2F3}" sibTransId="{A8A69844-E117-429F-A859-398D84A12642}"/>
    <dgm:cxn modelId="{88793A20-FB95-4952-AE44-52E0C90925F0}" srcId="{9466C63F-87DE-4A37-BB49-213270C39E26}" destId="{ED9EA731-173A-48EA-91A0-2E1A7E7412DE}" srcOrd="1" destOrd="0" parTransId="{EC3C41FC-5B34-4092-ABF7-FFFCDB20FED4}" sibTransId="{FC236C07-8DD4-43BF-BF16-BF8B84E2F1E0}"/>
    <dgm:cxn modelId="{6C74AB99-DBE3-4E39-AB58-FA24C4ACA527}" srcId="{9466C63F-87DE-4A37-BB49-213270C39E26}" destId="{5809CB6A-06D6-4FC1-9036-E135DC43B682}" srcOrd="0" destOrd="0" parTransId="{C38F5F6C-3DE6-4693-BA80-80CBCE0D37C5}" sibTransId="{1C8E4088-E463-437C-8247-C06F04D3E7D7}"/>
    <dgm:cxn modelId="{84B24B0A-568F-4F72-9D54-89442C020DBD}" srcId="{9466C63F-87DE-4A37-BB49-213270C39E26}" destId="{27BCC025-690D-4AED-B3CE-0FA504A1BD79}" srcOrd="2" destOrd="0" parTransId="{0146C5FD-3212-4046-AB5B-A791DAEF40BD}" sibTransId="{494FC429-1027-489D-8967-5447D6CBB7F7}"/>
    <dgm:cxn modelId="{11DA206B-B8B4-44E8-9E79-A51D3C05F8FD}" type="presOf" srcId="{A8A69844-E117-429F-A859-398D84A12642}" destId="{8D134F66-58AD-4B59-82BD-90E04E8CCF29}" srcOrd="0" destOrd="0" presId="urn:microsoft.com/office/officeart/2008/layout/AlternatingHexagons"/>
    <dgm:cxn modelId="{151AFB7A-CE6D-4E17-BAF2-5F94CCF69055}" srcId="{5809CB6A-06D6-4FC1-9036-E135DC43B682}" destId="{31A9B5F3-567B-44FD-BCA3-50FDDD29CBE1}" srcOrd="2" destOrd="0" parTransId="{D371C209-02C6-4A87-9C4D-DDB54B38D9D0}" sibTransId="{C0C4A238-C159-4FB6-AFFE-EC1FFA58A2CC}"/>
    <dgm:cxn modelId="{83488639-2C15-4E00-B858-25EB3FED2BA5}" type="presParOf" srcId="{C9FDC2C6-6B57-4661-939E-6E15564AEC71}" destId="{EA63F154-9398-406A-9FA0-638632089F8B}" srcOrd="0" destOrd="0" presId="urn:microsoft.com/office/officeart/2008/layout/AlternatingHexagons"/>
    <dgm:cxn modelId="{6839E218-C3B5-4BC9-9D88-82A9A11AD22B}" type="presParOf" srcId="{EA63F154-9398-406A-9FA0-638632089F8B}" destId="{5D44FF4F-DA32-4516-8BDB-2E6E315F28AE}" srcOrd="0" destOrd="0" presId="urn:microsoft.com/office/officeart/2008/layout/AlternatingHexagons"/>
    <dgm:cxn modelId="{60BBBFF8-C8EF-4602-9177-72A0B105D37E}" type="presParOf" srcId="{EA63F154-9398-406A-9FA0-638632089F8B}" destId="{54BAE167-E597-4C1B-B6ED-D6A1B99FC151}" srcOrd="1" destOrd="0" presId="urn:microsoft.com/office/officeart/2008/layout/AlternatingHexagons"/>
    <dgm:cxn modelId="{2753976E-88A8-4D5A-B86F-9D4B9DDA43C3}" type="presParOf" srcId="{EA63F154-9398-406A-9FA0-638632089F8B}" destId="{220A9FE3-32A3-4386-AC99-454803B718E6}" srcOrd="2" destOrd="0" presId="urn:microsoft.com/office/officeart/2008/layout/AlternatingHexagons"/>
    <dgm:cxn modelId="{5E3EFE41-AFE3-4993-9619-5B98755CD438}" type="presParOf" srcId="{EA63F154-9398-406A-9FA0-638632089F8B}" destId="{7D625443-6F26-4A83-BF91-000205E7E8C2}" srcOrd="3" destOrd="0" presId="urn:microsoft.com/office/officeart/2008/layout/AlternatingHexagons"/>
    <dgm:cxn modelId="{D9DDD55F-2097-46F1-92E6-4DDEDCA99CF2}" type="presParOf" srcId="{EA63F154-9398-406A-9FA0-638632089F8B}" destId="{8610F2E1-50BE-4AE2-9F24-00E1C95F71DE}" srcOrd="4" destOrd="0" presId="urn:microsoft.com/office/officeart/2008/layout/AlternatingHexagons"/>
    <dgm:cxn modelId="{8B90C888-2847-47C7-B135-52E0BB576354}" type="presParOf" srcId="{C9FDC2C6-6B57-4661-939E-6E15564AEC71}" destId="{EDC0ABDB-59C0-4DEF-B4EE-5C8644652868}" srcOrd="1" destOrd="0" presId="urn:microsoft.com/office/officeart/2008/layout/AlternatingHexagons"/>
    <dgm:cxn modelId="{595A1308-B403-4387-8B6E-741B5880482A}" type="presParOf" srcId="{C9FDC2C6-6B57-4661-939E-6E15564AEC71}" destId="{5F288EEC-8822-4D34-B53B-07070A03554D}" srcOrd="2" destOrd="0" presId="urn:microsoft.com/office/officeart/2008/layout/AlternatingHexagons"/>
    <dgm:cxn modelId="{02084218-5F81-46AE-A457-DE9026AE7162}" type="presParOf" srcId="{5F288EEC-8822-4D34-B53B-07070A03554D}" destId="{3E529D40-9326-49D5-A1E1-A12D159362C8}" srcOrd="0" destOrd="0" presId="urn:microsoft.com/office/officeart/2008/layout/AlternatingHexagons"/>
    <dgm:cxn modelId="{7DC74F06-6E3E-4E79-9D2D-5EA849AE7889}" type="presParOf" srcId="{5F288EEC-8822-4D34-B53B-07070A03554D}" destId="{DD2AD96B-8C57-40DE-B8E0-173888E6F153}" srcOrd="1" destOrd="0" presId="urn:microsoft.com/office/officeart/2008/layout/AlternatingHexagons"/>
    <dgm:cxn modelId="{1764AE22-D783-4202-BF98-DE0D9ADC62A9}" type="presParOf" srcId="{5F288EEC-8822-4D34-B53B-07070A03554D}" destId="{6D0D49EA-5BF7-4807-B6E2-49AE8E2DF4CB}" srcOrd="2" destOrd="0" presId="urn:microsoft.com/office/officeart/2008/layout/AlternatingHexagons"/>
    <dgm:cxn modelId="{819C4179-3EDF-40B5-91F1-0699305028B1}" type="presParOf" srcId="{5F288EEC-8822-4D34-B53B-07070A03554D}" destId="{CAA1C7E9-0669-46E6-BB71-EFE9DAFED7A7}" srcOrd="3" destOrd="0" presId="urn:microsoft.com/office/officeart/2008/layout/AlternatingHexagons"/>
    <dgm:cxn modelId="{DF8475EC-C261-49D0-956D-4807C7967D7C}" type="presParOf" srcId="{5F288EEC-8822-4D34-B53B-07070A03554D}" destId="{FF9E9E72-45F5-4942-90F0-C26CF7821BA5}" srcOrd="4" destOrd="0" presId="urn:microsoft.com/office/officeart/2008/layout/AlternatingHexagons"/>
    <dgm:cxn modelId="{2AF74263-2E81-41C7-8330-DA83214ED32C}" type="presParOf" srcId="{C9FDC2C6-6B57-4661-939E-6E15564AEC71}" destId="{B1431C79-A800-4048-95E9-45991153903E}" srcOrd="3" destOrd="0" presId="urn:microsoft.com/office/officeart/2008/layout/AlternatingHexagons"/>
    <dgm:cxn modelId="{1E19F0A3-532C-4C53-9A51-18823C45ACDE}" type="presParOf" srcId="{C9FDC2C6-6B57-4661-939E-6E15564AEC71}" destId="{3756BE9C-D6E4-450F-904D-1610B20A4DC1}" srcOrd="4" destOrd="0" presId="urn:microsoft.com/office/officeart/2008/layout/AlternatingHexagons"/>
    <dgm:cxn modelId="{58A2C9DE-8232-4F83-BF52-2ACC30799B4C}" type="presParOf" srcId="{3756BE9C-D6E4-450F-904D-1610B20A4DC1}" destId="{49C078DE-AF58-42BA-AA7A-5AC12068D8C3}" srcOrd="0" destOrd="0" presId="urn:microsoft.com/office/officeart/2008/layout/AlternatingHexagons"/>
    <dgm:cxn modelId="{B35C8DE8-6C0A-4CA7-80C5-9565F4457838}" type="presParOf" srcId="{3756BE9C-D6E4-450F-904D-1610B20A4DC1}" destId="{A5D08212-DB85-4B27-B2A9-207411C1A91B}" srcOrd="1" destOrd="0" presId="urn:microsoft.com/office/officeart/2008/layout/AlternatingHexagons"/>
    <dgm:cxn modelId="{D97AB718-28A5-4883-A7D6-A4567778A848}" type="presParOf" srcId="{3756BE9C-D6E4-450F-904D-1610B20A4DC1}" destId="{12027595-985F-46F4-B220-18C21C73E7F3}" srcOrd="2" destOrd="0" presId="urn:microsoft.com/office/officeart/2008/layout/AlternatingHexagons"/>
    <dgm:cxn modelId="{F6596A4F-094B-49E4-A984-C34B701E6913}" type="presParOf" srcId="{3756BE9C-D6E4-450F-904D-1610B20A4DC1}" destId="{1A3F801A-5EB8-44D0-94A6-74BE47C40798}" srcOrd="3" destOrd="0" presId="urn:microsoft.com/office/officeart/2008/layout/AlternatingHexagons"/>
    <dgm:cxn modelId="{D2A7241E-DDDE-4EC8-ACF0-D1393017F804}" type="presParOf" srcId="{3756BE9C-D6E4-450F-904D-1610B20A4DC1}" destId="{0E26719A-C234-47C4-A16E-C05CFEDE10FE}" srcOrd="4" destOrd="0" presId="urn:microsoft.com/office/officeart/2008/layout/AlternatingHexagons"/>
    <dgm:cxn modelId="{F6935032-136B-4329-80B7-B5465CF01E3C}" type="presParOf" srcId="{C9FDC2C6-6B57-4661-939E-6E15564AEC71}" destId="{76C8865F-1A64-4588-BCC3-3C657390BCA6}" srcOrd="5" destOrd="0" presId="urn:microsoft.com/office/officeart/2008/layout/AlternatingHexagons"/>
    <dgm:cxn modelId="{2B8DCDF6-861D-4488-8E5F-48741EC7D897}" type="presParOf" srcId="{C9FDC2C6-6B57-4661-939E-6E15564AEC71}" destId="{49874941-D649-48CC-9162-BCB28D8D5EF3}" srcOrd="6" destOrd="0" presId="urn:microsoft.com/office/officeart/2008/layout/AlternatingHexagons"/>
    <dgm:cxn modelId="{2E482D3A-5CF6-4F64-AD91-1958FA3378B3}" type="presParOf" srcId="{49874941-D649-48CC-9162-BCB28D8D5EF3}" destId="{BEC0C192-0F41-4123-B369-D663CC7B4BC4}" srcOrd="0" destOrd="0" presId="urn:microsoft.com/office/officeart/2008/layout/AlternatingHexagons"/>
    <dgm:cxn modelId="{E0D0D8EB-0887-476C-B679-4CD1B58E1E9C}" type="presParOf" srcId="{49874941-D649-48CC-9162-BCB28D8D5EF3}" destId="{88C25CA5-C0D5-4077-B58A-397F07BCFFB8}" srcOrd="1" destOrd="0" presId="urn:microsoft.com/office/officeart/2008/layout/AlternatingHexagons"/>
    <dgm:cxn modelId="{D4161F39-992F-47AD-A15D-6FD25D44B448}" type="presParOf" srcId="{49874941-D649-48CC-9162-BCB28D8D5EF3}" destId="{FD667E00-3117-4537-AAC7-6C00103DF591}" srcOrd="2" destOrd="0" presId="urn:microsoft.com/office/officeart/2008/layout/AlternatingHexagons"/>
    <dgm:cxn modelId="{4E35F2FA-D1A9-48E1-9600-CBBCB7944A6F}" type="presParOf" srcId="{49874941-D649-48CC-9162-BCB28D8D5EF3}" destId="{9922B177-D993-49D4-8E46-1C6968C0640B}" srcOrd="3" destOrd="0" presId="urn:microsoft.com/office/officeart/2008/layout/AlternatingHexagons"/>
    <dgm:cxn modelId="{51DA673B-1CA2-4F97-A5A5-46C1CD539A15}" type="presParOf" srcId="{49874941-D649-48CC-9162-BCB28D8D5EF3}" destId="{8D134F66-58AD-4B59-82BD-90E04E8CCF29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4FF4F-DA32-4516-8BDB-2E6E315F28AE}">
      <dsp:nvSpPr>
        <dsp:cNvPr id="0" name=""/>
        <dsp:cNvSpPr/>
      </dsp:nvSpPr>
      <dsp:spPr>
        <a:xfrm rot="5400000">
          <a:off x="4102969" y="121565"/>
          <a:ext cx="1811509" cy="1576013"/>
        </a:xfrm>
        <a:prstGeom prst="hexagon">
          <a:avLst>
            <a:gd name="adj" fmla="val 25000"/>
            <a:gd name="vf" fmla="val 115470"/>
          </a:avLst>
        </a:prstGeom>
        <a:solidFill>
          <a:schemeClr val="accent3"/>
        </a:solidFill>
        <a:ln w="19050" cap="rnd" cmpd="sng" algn="ctr">
          <a:solidFill>
            <a:schemeClr val="accent3">
              <a:shade val="50000"/>
            </a:schemeClr>
          </a:solidFill>
          <a:prstDash val="solid"/>
        </a:ln>
        <a:effectLst/>
      </dsp:spPr>
      <dsp:style>
        <a:lnRef idx="2">
          <a:schemeClr val="accent3">
            <a:shade val="50000"/>
          </a:schemeClr>
        </a:lnRef>
        <a:fillRef idx="1">
          <a:schemeClr val="accent3"/>
        </a:fillRef>
        <a:effectRef idx="0">
          <a:schemeClr val="accent3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1. </a:t>
          </a:r>
          <a:r>
            <a:rPr lang="en-US" sz="1600" b="1" kern="1200" dirty="0" err="1" smtClean="0"/>
            <a:t>Dictiona-ries</a:t>
          </a:r>
          <a:endParaRPr lang="en-US" sz="1600" b="1" kern="1200" dirty="0"/>
        </a:p>
      </dsp:txBody>
      <dsp:txXfrm rot="-5400000">
        <a:off x="4466312" y="286112"/>
        <a:ext cx="1084823" cy="1246922"/>
      </dsp:txXfrm>
    </dsp:sp>
    <dsp:sp modelId="{54BAE167-E597-4C1B-B6ED-D6A1B99FC151}">
      <dsp:nvSpPr>
        <dsp:cNvPr id="0" name=""/>
        <dsp:cNvSpPr/>
      </dsp:nvSpPr>
      <dsp:spPr>
        <a:xfrm>
          <a:off x="5844555" y="366118"/>
          <a:ext cx="2021644" cy="1086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Wordreference.com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Merriam Webster’s Learner</a:t>
          </a:r>
          <a:endParaRPr lang="en-US" sz="1400" kern="1200" dirty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Oxford Learner’s</a:t>
          </a:r>
          <a:endParaRPr lang="en-US" sz="1400" kern="1200" dirty="0"/>
        </a:p>
      </dsp:txBody>
      <dsp:txXfrm>
        <a:off x="5844555" y="366118"/>
        <a:ext cx="2021644" cy="1086905"/>
      </dsp:txXfrm>
    </dsp:sp>
    <dsp:sp modelId="{8610F2E1-50BE-4AE2-9F24-00E1C95F71DE}">
      <dsp:nvSpPr>
        <dsp:cNvPr id="0" name=""/>
        <dsp:cNvSpPr/>
      </dsp:nvSpPr>
      <dsp:spPr>
        <a:xfrm rot="5400000">
          <a:off x="2400875" y="121565"/>
          <a:ext cx="1811509" cy="15760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764218" y="286112"/>
        <a:ext cx="1084823" cy="1246922"/>
      </dsp:txXfrm>
    </dsp:sp>
    <dsp:sp modelId="{3E529D40-9326-49D5-A1E1-A12D159362C8}">
      <dsp:nvSpPr>
        <dsp:cNvPr id="0" name=""/>
        <dsp:cNvSpPr/>
      </dsp:nvSpPr>
      <dsp:spPr>
        <a:xfrm rot="5400000">
          <a:off x="3248661" y="1659174"/>
          <a:ext cx="1811509" cy="1576013"/>
        </a:xfrm>
        <a:prstGeom prst="hexagon">
          <a:avLst>
            <a:gd name="adj" fmla="val 25000"/>
            <a:gd name="vf" fmla="val 115470"/>
          </a:avLst>
        </a:prstGeom>
        <a:solidFill>
          <a:schemeClr val="accent4"/>
        </a:solidFill>
        <a:ln w="19050" cap="rnd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800" b="1" kern="1200" dirty="0" smtClean="0"/>
            <a:t>2. Google News</a:t>
          </a:r>
          <a:endParaRPr lang="en-US" sz="1800" b="1" kern="1200" dirty="0"/>
        </a:p>
      </dsp:txBody>
      <dsp:txXfrm rot="-5400000">
        <a:off x="3612004" y="1823721"/>
        <a:ext cx="1084823" cy="1246922"/>
      </dsp:txXfrm>
    </dsp:sp>
    <dsp:sp modelId="{DD2AD96B-8C57-40DE-B8E0-173888E6F153}">
      <dsp:nvSpPr>
        <dsp:cNvPr id="0" name=""/>
        <dsp:cNvSpPr/>
      </dsp:nvSpPr>
      <dsp:spPr>
        <a:xfrm>
          <a:off x="1344764" y="1903728"/>
          <a:ext cx="1956430" cy="1086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Collocations</a:t>
          </a:r>
          <a:endParaRPr lang="en-US" sz="1400" kern="1200" dirty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Idioms</a:t>
          </a:r>
          <a:endParaRPr lang="en-US" sz="1400" kern="1200" dirty="0"/>
        </a:p>
        <a:p>
          <a:pPr lvl="0" algn="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Frequency index</a:t>
          </a:r>
          <a:endParaRPr lang="en-US" sz="1400" kern="1200" dirty="0"/>
        </a:p>
      </dsp:txBody>
      <dsp:txXfrm>
        <a:off x="1344764" y="1903728"/>
        <a:ext cx="1956430" cy="1086905"/>
      </dsp:txXfrm>
    </dsp:sp>
    <dsp:sp modelId="{FF9E9E72-45F5-4942-90F0-C26CF7821BA5}">
      <dsp:nvSpPr>
        <dsp:cNvPr id="0" name=""/>
        <dsp:cNvSpPr/>
      </dsp:nvSpPr>
      <dsp:spPr>
        <a:xfrm rot="5400000">
          <a:off x="4950756" y="1659174"/>
          <a:ext cx="1811509" cy="15760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314099" y="1823721"/>
        <a:ext cx="1084823" cy="1246922"/>
      </dsp:txXfrm>
    </dsp:sp>
    <dsp:sp modelId="{49C078DE-AF58-42BA-AA7A-5AC12068D8C3}">
      <dsp:nvSpPr>
        <dsp:cNvPr id="0" name=""/>
        <dsp:cNvSpPr/>
      </dsp:nvSpPr>
      <dsp:spPr>
        <a:xfrm rot="5400000">
          <a:off x="4102969" y="3196783"/>
          <a:ext cx="1811509" cy="1576013"/>
        </a:xfrm>
        <a:prstGeom prst="hexagon">
          <a:avLst>
            <a:gd name="adj" fmla="val 25000"/>
            <a:gd name="vf" fmla="val 115470"/>
          </a:avLst>
        </a:prstGeom>
        <a:solidFill>
          <a:schemeClr val="accent5"/>
        </a:solidFill>
        <a:ln w="19050" cap="rnd" cmpd="sng" algn="ctr">
          <a:solidFill>
            <a:schemeClr val="accent5">
              <a:shade val="50000"/>
            </a:schemeClr>
          </a:solidFill>
          <a:prstDash val="solid"/>
        </a:ln>
        <a:effectLst/>
      </dsp:spPr>
      <dsp:style>
        <a:lnRef idx="2">
          <a:schemeClr val="accent5">
            <a:shade val="50000"/>
          </a:schemeClr>
        </a:lnRef>
        <a:fillRef idx="1">
          <a:schemeClr val="accent5"/>
        </a:fillRef>
        <a:effectRef idx="0">
          <a:schemeClr val="accent5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000" b="1" kern="1200" dirty="0" smtClean="0"/>
            <a:t>3. </a:t>
          </a:r>
          <a:r>
            <a:rPr lang="en-US" sz="2000" b="1" kern="1200" dirty="0" err="1" smtClean="0"/>
            <a:t>Zotero</a:t>
          </a:r>
          <a:endParaRPr lang="en-US" sz="1400" b="1" kern="1200" dirty="0"/>
        </a:p>
      </dsp:txBody>
      <dsp:txXfrm rot="-5400000">
        <a:off x="4466312" y="3361330"/>
        <a:ext cx="1084823" cy="1246922"/>
      </dsp:txXfrm>
    </dsp:sp>
    <dsp:sp modelId="{A5D08212-DB85-4B27-B2A9-207411C1A91B}">
      <dsp:nvSpPr>
        <dsp:cNvPr id="0" name=""/>
        <dsp:cNvSpPr/>
      </dsp:nvSpPr>
      <dsp:spPr>
        <a:xfrm>
          <a:off x="5844555" y="3441337"/>
          <a:ext cx="2021644" cy="1086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/>
            <a:t>Citation manager</a:t>
          </a:r>
          <a:endParaRPr lang="en-US" sz="1400" kern="1200" dirty="0"/>
        </a:p>
      </dsp:txBody>
      <dsp:txXfrm>
        <a:off x="5844555" y="3441337"/>
        <a:ext cx="2021644" cy="1086905"/>
      </dsp:txXfrm>
    </dsp:sp>
    <dsp:sp modelId="{0E26719A-C234-47C4-A16E-C05CFEDE10FE}">
      <dsp:nvSpPr>
        <dsp:cNvPr id="0" name=""/>
        <dsp:cNvSpPr/>
      </dsp:nvSpPr>
      <dsp:spPr>
        <a:xfrm rot="5400000">
          <a:off x="2400875" y="3196783"/>
          <a:ext cx="1811509" cy="15760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2764218" y="3361330"/>
        <a:ext cx="1084823" cy="1246922"/>
      </dsp:txXfrm>
    </dsp:sp>
    <dsp:sp modelId="{BEC0C192-0F41-4123-B369-D663CC7B4BC4}">
      <dsp:nvSpPr>
        <dsp:cNvPr id="0" name=""/>
        <dsp:cNvSpPr/>
      </dsp:nvSpPr>
      <dsp:spPr>
        <a:xfrm rot="5400000">
          <a:off x="3248661" y="4734393"/>
          <a:ext cx="1811509" cy="1576013"/>
        </a:xfrm>
        <a:prstGeom prst="hexagon">
          <a:avLst>
            <a:gd name="adj" fmla="val 25000"/>
            <a:gd name="vf" fmla="val 115470"/>
          </a:avLst>
        </a:prstGeom>
        <a:solidFill>
          <a:schemeClr val="accent6"/>
        </a:solidFill>
        <a:ln w="19050" cap="rnd" cmpd="sng" algn="ctr">
          <a:solidFill>
            <a:schemeClr val="accent6">
              <a:shade val="50000"/>
            </a:schemeClr>
          </a:solidFill>
          <a:prstDash val="solid"/>
        </a:ln>
        <a:effectLst/>
      </dsp:spPr>
      <dsp:style>
        <a:lnRef idx="2">
          <a:schemeClr val="accent6">
            <a:shade val="50000"/>
          </a:schemeClr>
        </a:lnRef>
        <a:fillRef idx="1">
          <a:schemeClr val="accent6"/>
        </a:fillRef>
        <a:effectRef idx="0">
          <a:schemeClr val="accent6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600" b="1" kern="1200" dirty="0" smtClean="0"/>
            <a:t>4. ESL Websites</a:t>
          </a:r>
          <a:endParaRPr lang="en-US" sz="1600" b="1" kern="1200" dirty="0"/>
        </a:p>
      </dsp:txBody>
      <dsp:txXfrm rot="-5400000">
        <a:off x="3612004" y="4898940"/>
        <a:ext cx="1084823" cy="1246922"/>
      </dsp:txXfrm>
    </dsp:sp>
    <dsp:sp modelId="{88C25CA5-C0D5-4077-B58A-397F07BCFFB8}">
      <dsp:nvSpPr>
        <dsp:cNvPr id="0" name=""/>
        <dsp:cNvSpPr/>
      </dsp:nvSpPr>
      <dsp:spPr>
        <a:xfrm>
          <a:off x="1344764" y="4978947"/>
          <a:ext cx="1956430" cy="108690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D134F66-58AD-4B59-82BD-90E04E8CCF29}">
      <dsp:nvSpPr>
        <dsp:cNvPr id="0" name=""/>
        <dsp:cNvSpPr/>
      </dsp:nvSpPr>
      <dsp:spPr>
        <a:xfrm rot="5400000">
          <a:off x="4950756" y="4734393"/>
          <a:ext cx="1811509" cy="1576013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3600" kern="1200"/>
        </a:p>
      </dsp:txBody>
      <dsp:txXfrm rot="-5400000">
        <a:off x="5314099" y="4898940"/>
        <a:ext cx="1084823" cy="12469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  <a:t>12/2/2015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8" r:id="rId9"/>
    <p:sldLayoutId id="2147483667" r:id="rId10"/>
    <p:sldLayoutId id="2147483661" r:id="rId11"/>
    <p:sldLayoutId id="2147483664" r:id="rId12"/>
    <p:sldLayoutId id="2147483662" r:id="rId13"/>
    <p:sldLayoutId id="2147483669" r:id="rId14"/>
    <p:sldLayoutId id="2147483670" r:id="rId15"/>
    <p:sldLayoutId id="2147483658" r:id="rId16"/>
    <p:sldLayoutId id="2147483659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https://cslc.nd.edu/news-and-events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cslc.nd.edu/" TargetMode="External"/><Relationship Id="rId2" Type="http://schemas.openxmlformats.org/officeDocument/2006/relationships/hyperlink" Target="http://cslc.nd.edu/eap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Online Tools for Academic Writing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EAP Workshop</a:t>
            </a:r>
          </a:p>
          <a:p>
            <a:r>
              <a:rPr lang="en-US" dirty="0" smtClean="0"/>
              <a:t>Belen </a:t>
            </a:r>
            <a:r>
              <a:rPr lang="en-US" dirty="0" err="1" smtClean="0"/>
              <a:t>Vicens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096000" y="5814444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dirty="0">
                <a:solidFill>
                  <a:schemeClr val="accent4"/>
                </a:solidFill>
              </a:rPr>
              <a:t>Have you not registered yet? </a:t>
            </a:r>
          </a:p>
          <a:p>
            <a:pPr algn="r"/>
            <a:r>
              <a:rPr lang="en-US" dirty="0">
                <a:solidFill>
                  <a:schemeClr val="accent4"/>
                </a:solidFill>
              </a:rPr>
              <a:t>Register now on your mobile device at:</a:t>
            </a:r>
          </a:p>
          <a:p>
            <a:pPr algn="r"/>
            <a:r>
              <a:rPr lang="en-US" b="1" dirty="0">
                <a:solidFill>
                  <a:schemeClr val="accent4"/>
                </a:solidFill>
              </a:rPr>
              <a:t>http://tinyurl.com/EAPregister </a:t>
            </a:r>
          </a:p>
        </p:txBody>
      </p:sp>
    </p:spTree>
    <p:extLst>
      <p:ext uri="{BB962C8B-B14F-4D97-AF65-F5344CB8AC3E}">
        <p14:creationId xmlns:p14="http://schemas.microsoft.com/office/powerpoint/2010/main" val="3845008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4. ESL Websites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1161" y="1260388"/>
            <a:ext cx="5924882" cy="435781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392" y="1260388"/>
            <a:ext cx="5630516" cy="464291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140269" y="5903305"/>
            <a:ext cx="42082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https://owl.english.purdue.edu/owl/</a:t>
            </a:r>
          </a:p>
        </p:txBody>
      </p:sp>
      <p:sp>
        <p:nvSpPr>
          <p:cNvPr id="7" name="Rectangle 6"/>
          <p:cNvSpPr/>
          <p:nvPr/>
        </p:nvSpPr>
        <p:spPr>
          <a:xfrm>
            <a:off x="6709504" y="5618205"/>
            <a:ext cx="503375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http://writingcenter.unc.edu/esl/resources/</a:t>
            </a:r>
          </a:p>
        </p:txBody>
      </p:sp>
    </p:spTree>
    <p:extLst>
      <p:ext uri="{BB962C8B-B14F-4D97-AF65-F5344CB8AC3E}">
        <p14:creationId xmlns:p14="http://schemas.microsoft.com/office/powerpoint/2010/main" val="234659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002192" cy="1400530"/>
          </a:xfrm>
        </p:spPr>
        <p:txBody>
          <a:bodyPr>
            <a:normAutofit/>
          </a:bodyPr>
          <a:lstStyle/>
          <a:p>
            <a:pPr marL="380990" lvl="1" algn="ctr"/>
            <a:r>
              <a:rPr lang="en-US" sz="4800" b="1" dirty="0">
                <a:solidFill>
                  <a:schemeClr val="tx1"/>
                </a:solidFill>
                <a:latin typeface="Arial" charset="0"/>
              </a:rPr>
              <a:t>Final Business</a:t>
            </a:r>
          </a:p>
        </p:txBody>
      </p:sp>
      <p:sp>
        <p:nvSpPr>
          <p:cNvPr id="38914" name="Content Placeholder 2"/>
          <p:cNvSpPr>
            <a:spLocks noGrp="1"/>
          </p:cNvSpPr>
          <p:nvPr>
            <p:ph idx="1"/>
          </p:nvPr>
        </p:nvSpPr>
        <p:spPr>
          <a:xfrm>
            <a:off x="1622728" y="1853248"/>
            <a:ext cx="8946541" cy="3235774"/>
          </a:xfrm>
          <a:solidFill>
            <a:schemeClr val="bg2"/>
          </a:solidFill>
        </p:spPr>
        <p:txBody>
          <a:bodyPr>
            <a:normAutofit/>
          </a:bodyPr>
          <a:lstStyle/>
          <a:p>
            <a:pPr marL="609585" lvl="1" indent="-609585">
              <a:tabLst>
                <a:tab pos="0" algn="l"/>
              </a:tabLst>
            </a:pPr>
            <a:r>
              <a:rPr lang="en-US" sz="2400" b="1" dirty="0">
                <a:latin typeface="Arial" charset="0"/>
              </a:rPr>
              <a:t>To view the slides from this presentation, go to our </a:t>
            </a:r>
            <a:r>
              <a:rPr lang="en-US" sz="2400" b="1" dirty="0" smtClean="0">
                <a:latin typeface="Arial" charset="0"/>
              </a:rPr>
              <a:t>newsfeed </a:t>
            </a:r>
            <a:r>
              <a:rPr lang="en-US" sz="2400" b="1" dirty="0">
                <a:latin typeface="Arial" charset="0"/>
              </a:rPr>
              <a:t>at </a:t>
            </a:r>
            <a:r>
              <a:rPr lang="en-US" sz="2400" dirty="0" smtClean="0">
                <a:solidFill>
                  <a:schemeClr val="accent3"/>
                </a:solidFill>
                <a:latin typeface="Arial" charset="0"/>
                <a:hlinkClick r:id="rId2"/>
              </a:rPr>
              <a:t>https</a:t>
            </a:r>
            <a:r>
              <a:rPr lang="en-US" sz="2400" dirty="0">
                <a:solidFill>
                  <a:schemeClr val="accent3"/>
                </a:solidFill>
                <a:latin typeface="Arial" charset="0"/>
                <a:hlinkClick r:id="rId2"/>
              </a:rPr>
              <a:t>://cslc.nd.edu/news-and-events</a:t>
            </a:r>
            <a:r>
              <a:rPr lang="en-US" sz="2400" dirty="0" smtClean="0">
                <a:solidFill>
                  <a:schemeClr val="accent3"/>
                </a:solidFill>
                <a:latin typeface="Arial" charset="0"/>
                <a:hlinkClick r:id="rId2"/>
              </a:rPr>
              <a:t>/</a:t>
            </a:r>
            <a:endParaRPr lang="en-US" sz="2400" dirty="0" smtClean="0">
              <a:solidFill>
                <a:schemeClr val="accent3"/>
              </a:solidFill>
              <a:latin typeface="Arial" charset="0"/>
            </a:endParaRPr>
          </a:p>
          <a:p>
            <a:pPr marL="0" lvl="1" indent="0">
              <a:buNone/>
              <a:tabLst>
                <a:tab pos="0" algn="l"/>
              </a:tabLst>
            </a:pPr>
            <a:endParaRPr lang="en-US" sz="2400" dirty="0">
              <a:latin typeface="Arial" charset="0"/>
            </a:endParaRPr>
          </a:p>
          <a:p>
            <a:pPr marL="609585" lvl="1" indent="-609585">
              <a:tabLst>
                <a:tab pos="0" algn="l"/>
              </a:tabLst>
            </a:pPr>
            <a:r>
              <a:rPr lang="en-US" sz="2400" b="1" dirty="0">
                <a:latin typeface="Arial" charset="0"/>
              </a:rPr>
              <a:t>Please take </a:t>
            </a:r>
            <a:r>
              <a:rPr lang="en-US" sz="2400" b="1" dirty="0" smtClean="0">
                <a:latin typeface="Arial" charset="0"/>
              </a:rPr>
              <a:t>a few minutes </a:t>
            </a:r>
            <a:r>
              <a:rPr lang="en-US" sz="2400" b="1" dirty="0">
                <a:latin typeface="Arial" charset="0"/>
              </a:rPr>
              <a:t>to fill out </a:t>
            </a:r>
            <a:r>
              <a:rPr lang="en-US" sz="2400" b="1" dirty="0" smtClean="0">
                <a:latin typeface="Arial" charset="0"/>
              </a:rPr>
              <a:t>the following survey: </a:t>
            </a:r>
            <a:r>
              <a:rPr lang="en-US" sz="2800" dirty="0" smtClean="0">
                <a:solidFill>
                  <a:schemeClr val="accent3"/>
                </a:solidFill>
                <a:latin typeface="Arial" charset="0"/>
              </a:rPr>
              <a:t>http</a:t>
            </a:r>
            <a:r>
              <a:rPr lang="en-US" sz="2800" dirty="0">
                <a:solidFill>
                  <a:schemeClr val="accent3"/>
                </a:solidFill>
                <a:latin typeface="Arial" charset="0"/>
              </a:rPr>
              <a:t>://goo.gl/FA7YH2 </a:t>
            </a:r>
            <a:endParaRPr lang="en-US" sz="2400" dirty="0">
              <a:solidFill>
                <a:schemeClr val="accent3"/>
              </a:solidFill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060301" y="5858798"/>
            <a:ext cx="2071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Brush Script Std" panose="03060802040607070404" pitchFamily="66" charset="0"/>
              </a:rPr>
              <a:t>Thank you!</a:t>
            </a:r>
            <a:endParaRPr lang="en-US" sz="3200" dirty="0">
              <a:latin typeface="Brush Script Std" panose="030608020406070704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9040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222780" cy="1400530"/>
          </a:xfrm>
        </p:spPr>
        <p:txBody>
          <a:bodyPr/>
          <a:lstStyle/>
          <a:p>
            <a:r>
              <a:rPr lang="en-US" dirty="0" smtClean="0"/>
              <a:t>English for Academic Purposes (EAP)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4294967295"/>
          </p:nvPr>
        </p:nvSpPr>
        <p:spPr>
          <a:xfrm>
            <a:off x="0" y="1672646"/>
            <a:ext cx="10561638" cy="3159125"/>
          </a:xfrm>
        </p:spPr>
        <p:txBody>
          <a:bodyPr rtlCol="0">
            <a:noAutofit/>
          </a:bodyPr>
          <a:lstStyle/>
          <a:p>
            <a:pPr marL="6351" lvl="1" indent="0" algn="ctr">
              <a:spcAft>
                <a:spcPts val="0"/>
              </a:spcAft>
              <a:buNone/>
              <a:defRPr/>
            </a:pPr>
            <a:r>
              <a:rPr lang="en-US" sz="1600" dirty="0" smtClean="0">
                <a:hlinkClick r:id="rId2"/>
              </a:rPr>
              <a:t>cslc.nd.edu</a:t>
            </a:r>
            <a:r>
              <a:rPr lang="en-US" sz="1600" dirty="0">
                <a:hlinkClick r:id="rId2"/>
              </a:rPr>
              <a:t>/eap</a:t>
            </a:r>
            <a:endParaRPr lang="en-US" sz="1600" dirty="0"/>
          </a:p>
          <a:p>
            <a:pPr marL="0" lvl="1" indent="0" algn="ctr"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chemeClr val="tx2"/>
                </a:solidFill>
              </a:rPr>
              <a:t>EAP Fellows</a:t>
            </a:r>
          </a:p>
          <a:p>
            <a:pPr marL="0" lvl="2" indent="0" algn="ctr">
              <a:spcAft>
                <a:spcPts val="0"/>
              </a:spcAft>
              <a:buNone/>
              <a:defRPr/>
            </a:pPr>
            <a:r>
              <a:rPr lang="en-US" sz="1400" dirty="0" smtClean="0">
                <a:ea typeface="+mn-ea"/>
              </a:rPr>
              <a:t>Belen </a:t>
            </a:r>
            <a:r>
              <a:rPr lang="en-US" sz="1400" dirty="0" err="1" smtClean="0">
                <a:ea typeface="+mn-ea"/>
              </a:rPr>
              <a:t>Vicens</a:t>
            </a:r>
            <a:endParaRPr lang="en-US" sz="1400" dirty="0" smtClean="0">
              <a:ea typeface="+mn-ea"/>
            </a:endParaRPr>
          </a:p>
          <a:p>
            <a:pPr marL="0" lvl="2" indent="0" algn="ctr">
              <a:spcAft>
                <a:spcPts val="0"/>
              </a:spcAft>
              <a:buNone/>
              <a:defRPr/>
            </a:pPr>
            <a:r>
              <a:rPr lang="en-US" sz="1400" dirty="0" smtClean="0">
                <a:ea typeface="+mn-ea"/>
              </a:rPr>
              <a:t>Ricky Klee</a:t>
            </a:r>
          </a:p>
          <a:p>
            <a:pPr marL="0" lvl="1" indent="0" algn="ctr"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rgbClr val="D2533C"/>
                </a:solidFill>
              </a:rPr>
              <a:t>Courses</a:t>
            </a:r>
          </a:p>
          <a:p>
            <a:pPr marL="0" lvl="2" indent="0" algn="ctr">
              <a:spcAft>
                <a:spcPts val="0"/>
              </a:spcAft>
              <a:buNone/>
              <a:defRPr/>
            </a:pPr>
            <a:r>
              <a:rPr lang="en-US" sz="1400" dirty="0" smtClean="0"/>
              <a:t>Pronunciation</a:t>
            </a:r>
          </a:p>
          <a:p>
            <a:pPr marL="0" lvl="2" indent="0" algn="ctr">
              <a:spcAft>
                <a:spcPts val="0"/>
              </a:spcAft>
              <a:buNone/>
              <a:defRPr/>
            </a:pPr>
            <a:r>
              <a:rPr lang="en-US" sz="1400" dirty="0" smtClean="0"/>
              <a:t>Writing</a:t>
            </a:r>
          </a:p>
          <a:p>
            <a:pPr marL="0" lvl="2" indent="0" algn="ctr">
              <a:spcAft>
                <a:spcPts val="0"/>
              </a:spcAft>
              <a:buNone/>
              <a:defRPr/>
            </a:pPr>
            <a:r>
              <a:rPr lang="en-US" sz="1400" dirty="0" smtClean="0"/>
              <a:t>Presentations </a:t>
            </a:r>
            <a:endParaRPr lang="en-US" sz="1400" dirty="0"/>
          </a:p>
          <a:p>
            <a:pPr marL="0" lvl="1" indent="0" algn="ctr"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rgbClr val="D2533C"/>
                </a:solidFill>
              </a:rPr>
              <a:t>Workshops</a:t>
            </a:r>
          </a:p>
          <a:p>
            <a:pPr marL="0" lvl="1" indent="0" algn="ctr">
              <a:spcAft>
                <a:spcPts val="0"/>
              </a:spcAft>
              <a:buNone/>
              <a:defRPr/>
            </a:pPr>
            <a:r>
              <a:rPr lang="en-US" sz="1600" b="1" dirty="0" smtClean="0">
                <a:solidFill>
                  <a:srgbClr val="D2533C"/>
                </a:solidFill>
              </a:rPr>
              <a:t>Tutoring</a:t>
            </a:r>
            <a:endParaRPr lang="en-US" sz="1600" dirty="0">
              <a:solidFill>
                <a:srgbClr val="D2533C"/>
              </a:solidFill>
            </a:endParaRPr>
          </a:p>
          <a:p>
            <a:pPr marL="426709" indent="-426709">
              <a:spcAft>
                <a:spcPts val="0"/>
              </a:spcAft>
              <a:buFont typeface="Wingdings"/>
              <a:buChar char=""/>
              <a:defRPr/>
            </a:pPr>
            <a:endParaRPr lang="en-US" sz="1600" dirty="0">
              <a:ea typeface="+mn-ea"/>
              <a:cs typeface="+mn-cs"/>
            </a:endParaRPr>
          </a:p>
          <a:p>
            <a:pPr marL="426709" indent="-426709">
              <a:spcAft>
                <a:spcPts val="0"/>
              </a:spcAft>
              <a:buFont typeface="Wingdings"/>
              <a:buChar char=""/>
              <a:defRPr/>
            </a:pPr>
            <a:endParaRPr lang="en-US" sz="1600" dirty="0">
              <a:ea typeface="+mn-ea"/>
              <a:cs typeface="+mn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275862" y="5590761"/>
            <a:ext cx="4009913" cy="748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351" lvl="1" algn="ctr">
              <a:defRPr/>
            </a:pPr>
            <a:r>
              <a:rPr lang="en-US" sz="2133" dirty="0"/>
              <a:t>329 DeBartolo Hall</a:t>
            </a:r>
          </a:p>
          <a:p>
            <a:pPr marL="6351" lvl="1" algn="ctr">
              <a:defRPr/>
            </a:pPr>
            <a:r>
              <a:rPr lang="en-US" sz="2133" dirty="0">
                <a:solidFill>
                  <a:schemeClr val="bg2">
                    <a:lumMod val="50000"/>
                  </a:schemeClr>
                </a:solidFill>
                <a:hlinkClick r:id="rId3"/>
              </a:rPr>
              <a:t>cslc.nd.edu</a:t>
            </a:r>
            <a:endParaRPr lang="en-US" sz="2133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7" name="Picture 6" descr="CSLC block logo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106" y="1625874"/>
            <a:ext cx="2541595" cy="4006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06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drp0dbtwbw65p.cloudfront.net/wp-content/uploads/2014/01/potluck-2-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40505" y="-207818"/>
            <a:ext cx="13530906" cy="69746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rgbClr val="C00000"/>
          </a:solidFill>
        </p:spPr>
        <p:txBody>
          <a:bodyPr/>
          <a:lstStyle/>
          <a:p>
            <a:r>
              <a:rPr lang="en-US" dirty="0" smtClean="0"/>
              <a:t>EAP Christmas Potluck Party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0" y="1985962"/>
            <a:ext cx="3810000" cy="2886075"/>
          </a:xfrm>
          <a:prstGeom prst="rect">
            <a:avLst/>
          </a:prstGeom>
        </p:spPr>
      </p:pic>
      <p:sp useBgFill="1">
        <p:nvSpPr>
          <p:cNvPr id="4" name="TextBox 3"/>
          <p:cNvSpPr txBox="1"/>
          <p:nvPr/>
        </p:nvSpPr>
        <p:spPr>
          <a:xfrm>
            <a:off x="646111" y="1985962"/>
            <a:ext cx="3375171" cy="341632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r>
              <a:rPr lang="en-US" dirty="0" smtClean="0"/>
              <a:t>Who? </a:t>
            </a:r>
            <a:r>
              <a:rPr lang="en-US" b="1" dirty="0" smtClean="0"/>
              <a:t>EAP students; families welcome</a:t>
            </a:r>
          </a:p>
          <a:p>
            <a:endParaRPr lang="en-US" dirty="0"/>
          </a:p>
          <a:p>
            <a:r>
              <a:rPr lang="en-US" dirty="0" smtClean="0"/>
              <a:t>What? </a:t>
            </a:r>
            <a:r>
              <a:rPr lang="en-US" b="1" dirty="0" smtClean="0"/>
              <a:t>Potluck Party</a:t>
            </a:r>
          </a:p>
          <a:p>
            <a:endParaRPr lang="en-US" dirty="0" smtClean="0"/>
          </a:p>
          <a:p>
            <a:r>
              <a:rPr lang="en-US" dirty="0" smtClean="0"/>
              <a:t>When? </a:t>
            </a:r>
            <a:r>
              <a:rPr lang="en-US" b="1" dirty="0" smtClean="0"/>
              <a:t>Thursday, Dec.10 </a:t>
            </a:r>
          </a:p>
          <a:p>
            <a:endParaRPr lang="en-US" dirty="0" smtClean="0"/>
          </a:p>
          <a:p>
            <a:r>
              <a:rPr lang="en-US" dirty="0" smtClean="0"/>
              <a:t>What time? </a:t>
            </a:r>
            <a:r>
              <a:rPr lang="en-US" b="1" dirty="0" smtClean="0"/>
              <a:t>5-7pm</a:t>
            </a:r>
          </a:p>
          <a:p>
            <a:endParaRPr lang="en-US" dirty="0" smtClean="0"/>
          </a:p>
          <a:p>
            <a:r>
              <a:rPr lang="en-US" dirty="0" smtClean="0"/>
              <a:t>Where? </a:t>
            </a:r>
            <a:r>
              <a:rPr lang="en-US" b="1" dirty="0" smtClean="0"/>
              <a:t>The Center for the Study of Languages &amp; Cultures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6869334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1561825573"/>
              </p:ext>
            </p:extLst>
          </p:nvPr>
        </p:nvGraphicFramePr>
        <p:xfrm>
          <a:off x="2031999" y="166256"/>
          <a:ext cx="9210965" cy="64319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6366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0540873" cy="1400530"/>
          </a:xfrm>
        </p:spPr>
        <p:txBody>
          <a:bodyPr/>
          <a:lstStyle/>
          <a:p>
            <a:r>
              <a:rPr lang="en-US" dirty="0" smtClean="0"/>
              <a:t>1. </a:t>
            </a:r>
            <a:r>
              <a:rPr lang="en-US" dirty="0" smtClean="0"/>
              <a:t>Dictionaries: WordReference.com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1799" y="1449187"/>
            <a:ext cx="6393873" cy="5263340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7204363" y="2392517"/>
            <a:ext cx="2161309" cy="914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099121" y="3181186"/>
            <a:ext cx="840160" cy="641647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362353" y="3731741"/>
            <a:ext cx="1158587" cy="345989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628904" y="1449187"/>
            <a:ext cx="219950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Search in your native tongue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Listen to the pronunciation of a word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Find synonyms</a:t>
            </a:r>
          </a:p>
          <a:p>
            <a:pPr marL="342900" indent="-342900">
              <a:buAutoNum type="arabicPeriod"/>
            </a:pPr>
            <a:endParaRPr lang="en-US" dirty="0" smtClean="0"/>
          </a:p>
          <a:p>
            <a:pPr marL="342900" indent="-342900">
              <a:buAutoNum type="arabicPeriod"/>
            </a:pPr>
            <a:r>
              <a:rPr lang="en-US" dirty="0" smtClean="0"/>
              <a:t>Check forum discussion for particular usages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732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6111" y="452718"/>
            <a:ext cx="1054087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4200" b="0" i="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dirty="0" smtClean="0"/>
              <a:t>1. Dictionaries: </a:t>
            </a:r>
            <a:r>
              <a:rPr lang="en-US" dirty="0" err="1" smtClean="0"/>
              <a:t>WordWeb</a:t>
            </a:r>
            <a:r>
              <a:rPr lang="en-US" dirty="0" smtClean="0"/>
              <a:t> (standalone)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619249"/>
            <a:ext cx="5988678" cy="32094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99740" y="1619249"/>
            <a:ext cx="4695825" cy="462915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95557" y="4843655"/>
            <a:ext cx="30957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http://wordweb.info/free/</a:t>
            </a:r>
          </a:p>
        </p:txBody>
      </p:sp>
    </p:spTree>
    <p:extLst>
      <p:ext uri="{BB962C8B-B14F-4D97-AF65-F5344CB8AC3E}">
        <p14:creationId xmlns:p14="http://schemas.microsoft.com/office/powerpoint/2010/main" val="4002296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11241089" cy="1400530"/>
          </a:xfrm>
        </p:spPr>
        <p:txBody>
          <a:bodyPr/>
          <a:lstStyle/>
          <a:p>
            <a:r>
              <a:rPr lang="en-US" dirty="0" smtClean="0"/>
              <a:t>1. Dictionaries: Merriam-Webster’s and Oxford’s Learners Dictionaries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960" y="1883965"/>
            <a:ext cx="4854391" cy="453338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46111" y="6417350"/>
            <a:ext cx="42226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http://www.learnersdictionary.com/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044" y="1853248"/>
            <a:ext cx="5413623" cy="448349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348920" y="6409186"/>
            <a:ext cx="509787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http://www.oxfordlearnersdictionaries.com/</a:t>
            </a:r>
          </a:p>
        </p:txBody>
      </p:sp>
    </p:spTree>
    <p:extLst>
      <p:ext uri="{BB962C8B-B14F-4D97-AF65-F5344CB8AC3E}">
        <p14:creationId xmlns:p14="http://schemas.microsoft.com/office/powerpoint/2010/main" val="40137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2. Google News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466336"/>
            <a:ext cx="7172325" cy="5029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031892" y="1466336"/>
            <a:ext cx="28338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dirty="0" smtClean="0"/>
              <a:t>Type in the word or phrase you are looking for.</a:t>
            </a:r>
          </a:p>
          <a:p>
            <a:pPr marL="342900" indent="-342900">
              <a:buAutoNum type="arabicPeriod"/>
            </a:pPr>
            <a:r>
              <a:rPr lang="en-US" dirty="0" smtClean="0"/>
              <a:t>Use quotation marks to define the precise word order</a:t>
            </a:r>
          </a:p>
          <a:p>
            <a:pPr marL="342900" indent="-342900">
              <a:buAutoNum type="arabicPeriod"/>
            </a:pPr>
            <a:r>
              <a:rPr lang="en-US" dirty="0" smtClean="0"/>
              <a:t>If you are unsure about what preposition goes after “shed light,” try first with “to” and then “on”</a:t>
            </a:r>
          </a:p>
          <a:p>
            <a:pPr marL="342900" indent="-342900">
              <a:buAutoNum type="arabicPeriod"/>
            </a:pPr>
            <a:r>
              <a:rPr lang="en-US" dirty="0" smtClean="0"/>
              <a:t>See the </a:t>
            </a:r>
            <a:r>
              <a:rPr lang="en-US" b="1" dirty="0" smtClean="0">
                <a:solidFill>
                  <a:srgbClr val="FF0000"/>
                </a:solidFill>
              </a:rPr>
              <a:t>frequency</a:t>
            </a:r>
            <a:r>
              <a:rPr lang="en-US" dirty="0" smtClean="0"/>
              <a:t> indices for both prepositions</a:t>
            </a:r>
          </a:p>
          <a:p>
            <a:pPr marL="342900" indent="-342900">
              <a:buAutoNum type="arabicPeriod"/>
            </a:pPr>
            <a:r>
              <a:rPr lang="en-US" dirty="0" smtClean="0"/>
              <a:t>Make a decision</a:t>
            </a:r>
            <a:endParaRPr lang="en-US" dirty="0"/>
          </a:p>
        </p:txBody>
      </p:sp>
      <p:sp>
        <p:nvSpPr>
          <p:cNvPr id="6" name="Oval 5"/>
          <p:cNvSpPr/>
          <p:nvPr/>
        </p:nvSpPr>
        <p:spPr>
          <a:xfrm>
            <a:off x="1696994" y="2537451"/>
            <a:ext cx="2290119" cy="37070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623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3. Citation Manager: </a:t>
            </a:r>
            <a:r>
              <a:rPr lang="en-US" dirty="0" err="1" smtClean="0"/>
              <a:t>Zotero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6111" y="1588101"/>
            <a:ext cx="9667875" cy="371475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80952" y="5386172"/>
            <a:ext cx="28745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https://www.zotero.org/</a:t>
            </a:r>
          </a:p>
        </p:txBody>
      </p:sp>
    </p:spTree>
    <p:extLst>
      <p:ext uri="{BB962C8B-B14F-4D97-AF65-F5344CB8AC3E}">
        <p14:creationId xmlns:p14="http://schemas.microsoft.com/office/powerpoint/2010/main" val="2054691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112</TotalTime>
  <Words>283</Words>
  <Application>Microsoft Office PowerPoint</Application>
  <PresentationFormat>Widescreen</PresentationFormat>
  <Paragraphs>70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Brush Script Std</vt:lpstr>
      <vt:lpstr>Century Gothic</vt:lpstr>
      <vt:lpstr>Wingdings</vt:lpstr>
      <vt:lpstr>Wingdings 3</vt:lpstr>
      <vt:lpstr>Ion</vt:lpstr>
      <vt:lpstr>Online Tools for Academic Writing</vt:lpstr>
      <vt:lpstr>English for Academic Purposes (EAP)</vt:lpstr>
      <vt:lpstr>EAP Christmas Potluck Party</vt:lpstr>
      <vt:lpstr>Overview</vt:lpstr>
      <vt:lpstr>1. Dictionaries: WordReference.com</vt:lpstr>
      <vt:lpstr>PowerPoint Presentation</vt:lpstr>
      <vt:lpstr>1. Dictionaries: Merriam-Webster’s and Oxford’s Learners Dictionaries</vt:lpstr>
      <vt:lpstr>2. Google News</vt:lpstr>
      <vt:lpstr>3. Citation Manager: Zotero</vt:lpstr>
      <vt:lpstr>4. ESL Websites</vt:lpstr>
      <vt:lpstr>Final Business</vt:lpstr>
    </vt:vector>
  </TitlesOfParts>
  <Company>University of Notre Dame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Online Tools for Academic Writing</dc:title>
  <dc:creator>Belen VicensSaiz</dc:creator>
  <cp:lastModifiedBy>Belen VicensSaiz</cp:lastModifiedBy>
  <cp:revision>12</cp:revision>
  <dcterms:created xsi:type="dcterms:W3CDTF">2015-12-02T20:33:44Z</dcterms:created>
  <dcterms:modified xsi:type="dcterms:W3CDTF">2015-12-02T22:46:39Z</dcterms:modified>
</cp:coreProperties>
</file>